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84" r:id="rId3"/>
    <p:sldId id="271" r:id="rId4"/>
    <p:sldId id="277" r:id="rId5"/>
    <p:sldId id="272" r:id="rId6"/>
    <p:sldId id="279" r:id="rId7"/>
    <p:sldId id="278" r:id="rId8"/>
    <p:sldId id="283" r:id="rId9"/>
    <p:sldId id="280" r:id="rId10"/>
    <p:sldId id="282" r:id="rId11"/>
    <p:sldId id="275" r:id="rId12"/>
    <p:sldId id="285"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oisa" initials="m" lastIdx="0"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86" y="45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1" Type="http://schemas.openxmlformats.org/officeDocument/2006/relationships/image" Target="../media/image4.png"/></Relationships>
</file>

<file path=ppt/diagrams/_rels/data2.xml.rels><?xml version="1.0" encoding="UTF-8" standalone="yes"?>
<Relationships xmlns="http://schemas.openxmlformats.org/package/2006/relationships"><Relationship Id="rId1" Type="http://schemas.openxmlformats.org/officeDocument/2006/relationships/image" Target="../media/image10.png"/></Relationships>
</file>

<file path=ppt/diagrams/_rels/drawing1.xml.rels><?xml version="1.0" encoding="UTF-8" standalone="yes"?>
<Relationships xmlns="http://schemas.openxmlformats.org/package/2006/relationships"><Relationship Id="rId1" Type="http://schemas.openxmlformats.org/officeDocument/2006/relationships/image" Target="../media/image4.png"/></Relationships>
</file>

<file path=ppt/diagrams/_rels/drawing2.xml.rels><?xml version="1.0" encoding="UTF-8" standalone="yes"?>
<Relationships xmlns="http://schemas.openxmlformats.org/package/2006/relationships"><Relationship Id="rId1"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57A69B-BCC1-4832-90C5-FB53C625EE96}" type="doc">
      <dgm:prSet loTypeId="urn:microsoft.com/office/officeart/2008/layout/AccentedPicture" loCatId="picture" qsTypeId="urn:microsoft.com/office/officeart/2005/8/quickstyle/simple1" qsCatId="simple" csTypeId="urn:microsoft.com/office/officeart/2005/8/colors/accent1_2" csCatId="accent1" phldr="1"/>
      <dgm:spPr/>
    </dgm:pt>
    <dgm:pt modelId="{74CD170E-E1F3-44FE-B7D1-D82CECFBAB62}">
      <dgm:prSet phldrT="[Text]"/>
      <dgm:spPr/>
      <dgm:t>
        <a:bodyPr/>
        <a:lstStyle/>
        <a:p>
          <a:r>
            <a:rPr lang="en-US" dirty="0"/>
            <a:t> </a:t>
          </a:r>
          <a:endParaRPr lang="ro-RO" dirty="0"/>
        </a:p>
      </dgm:t>
    </dgm:pt>
    <dgm:pt modelId="{94BC03C0-574B-4CDB-AEF8-5FD358115160}" type="sibTrans" cxnId="{B1BA24E2-A0C9-4341-AB78-1192DB627976}">
      <dgm:prSet/>
      <dgm:spPr>
        <a:blipFill rotWithShape="1">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dgm:spPr>
      <dgm:t>
        <a:bodyPr/>
        <a:lstStyle/>
        <a:p>
          <a:endParaRPr lang="ro-RO"/>
        </a:p>
      </dgm:t>
    </dgm:pt>
    <dgm:pt modelId="{3579F4E7-61D2-4E09-8193-16B47ACD1EA8}" type="parTrans" cxnId="{B1BA24E2-A0C9-4341-AB78-1192DB627976}">
      <dgm:prSet/>
      <dgm:spPr/>
      <dgm:t>
        <a:bodyPr/>
        <a:lstStyle/>
        <a:p>
          <a:endParaRPr lang="ro-RO"/>
        </a:p>
      </dgm:t>
    </dgm:pt>
    <dgm:pt modelId="{ED893EAB-25D2-4E1C-AAAA-79ECFED1612D}" type="pres">
      <dgm:prSet presAssocID="{F657A69B-BCC1-4832-90C5-FB53C625EE96}" presName="Name0" presStyleCnt="0">
        <dgm:presLayoutVars>
          <dgm:dir/>
        </dgm:presLayoutVars>
      </dgm:prSet>
      <dgm:spPr/>
    </dgm:pt>
    <dgm:pt modelId="{2CCEDA0F-315B-4887-8E0B-8D8BAF012D23}" type="pres">
      <dgm:prSet presAssocID="{94BC03C0-574B-4CDB-AEF8-5FD358115160}" presName="picture_1" presStyleLbl="bgImgPlace1" presStyleIdx="0" presStyleCnt="1" custScaleY="127545" custLinFactNeighborX="-3750" custLinFactNeighborY="-485"/>
      <dgm:spPr/>
    </dgm:pt>
    <dgm:pt modelId="{428A1653-AAF4-49A0-A37B-016984D437AB}" type="pres">
      <dgm:prSet presAssocID="{74CD170E-E1F3-44FE-B7D1-D82CECFBAB62}" presName="text_1" presStyleLbl="node1" presStyleIdx="0" presStyleCnt="0" custScaleX="129870" custScaleY="163140" custLinFactX="-6262" custLinFactNeighborX="-100000" custLinFactNeighborY="-27146">
        <dgm:presLayoutVars>
          <dgm:bulletEnabled val="1"/>
        </dgm:presLayoutVars>
      </dgm:prSet>
      <dgm:spPr/>
    </dgm:pt>
    <dgm:pt modelId="{BBA265DD-BAF8-4433-8F66-89713575028D}" type="pres">
      <dgm:prSet presAssocID="{F657A69B-BCC1-4832-90C5-FB53C625EE96}" presName="maxNode" presStyleCnt="0"/>
      <dgm:spPr/>
    </dgm:pt>
    <dgm:pt modelId="{FAE775F0-6B5B-4341-B964-07099B157B57}" type="pres">
      <dgm:prSet presAssocID="{F657A69B-BCC1-4832-90C5-FB53C625EE96}" presName="Name33" presStyleCnt="0"/>
      <dgm:spPr/>
    </dgm:pt>
  </dgm:ptLst>
  <dgm:cxnLst>
    <dgm:cxn modelId="{97255844-DBAD-4C68-B734-B8092CBF9A33}" type="presOf" srcId="{74CD170E-E1F3-44FE-B7D1-D82CECFBAB62}" destId="{428A1653-AAF4-49A0-A37B-016984D437AB}" srcOrd="0" destOrd="0" presId="urn:microsoft.com/office/officeart/2008/layout/AccentedPicture"/>
    <dgm:cxn modelId="{29FEBF66-1B1F-457A-967A-A4C0E0E28CAB}" type="presOf" srcId="{94BC03C0-574B-4CDB-AEF8-5FD358115160}" destId="{2CCEDA0F-315B-4887-8E0B-8D8BAF012D23}" srcOrd="0" destOrd="0" presId="urn:microsoft.com/office/officeart/2008/layout/AccentedPicture"/>
    <dgm:cxn modelId="{18A35A9F-EDD8-409A-B720-7351E6FEAA22}" type="presOf" srcId="{F657A69B-BCC1-4832-90C5-FB53C625EE96}" destId="{ED893EAB-25D2-4E1C-AAAA-79ECFED1612D}" srcOrd="0" destOrd="0" presId="urn:microsoft.com/office/officeart/2008/layout/AccentedPicture"/>
    <dgm:cxn modelId="{B1BA24E2-A0C9-4341-AB78-1192DB627976}" srcId="{F657A69B-BCC1-4832-90C5-FB53C625EE96}" destId="{74CD170E-E1F3-44FE-B7D1-D82CECFBAB62}" srcOrd="0" destOrd="0" parTransId="{3579F4E7-61D2-4E09-8193-16B47ACD1EA8}" sibTransId="{94BC03C0-574B-4CDB-AEF8-5FD358115160}"/>
    <dgm:cxn modelId="{DC0093C6-4459-4FA1-BBC0-996B1737508A}" type="presParOf" srcId="{ED893EAB-25D2-4E1C-AAAA-79ECFED1612D}" destId="{2CCEDA0F-315B-4887-8E0B-8D8BAF012D23}" srcOrd="0" destOrd="0" presId="urn:microsoft.com/office/officeart/2008/layout/AccentedPicture"/>
    <dgm:cxn modelId="{6DF12717-45BE-4F9A-8030-9687FA04FC71}" type="presParOf" srcId="{ED893EAB-25D2-4E1C-AAAA-79ECFED1612D}" destId="{428A1653-AAF4-49A0-A37B-016984D437AB}" srcOrd="1" destOrd="0" presId="urn:microsoft.com/office/officeart/2008/layout/AccentedPicture"/>
    <dgm:cxn modelId="{F4D529D2-99CA-45FB-98AB-FCBFC1A339DC}" type="presParOf" srcId="{ED893EAB-25D2-4E1C-AAAA-79ECFED1612D}" destId="{BBA265DD-BAF8-4433-8F66-89713575028D}" srcOrd="2" destOrd="0" presId="urn:microsoft.com/office/officeart/2008/layout/AccentedPicture"/>
    <dgm:cxn modelId="{3038A4A1-5D9B-405C-9382-54C4AD4045E8}" type="presParOf" srcId="{BBA265DD-BAF8-4433-8F66-89713575028D}" destId="{FAE775F0-6B5B-4341-B964-07099B157B57}" srcOrd="0" destOrd="0" presId="urn:microsoft.com/office/officeart/2008/layout/AccentedPictur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C7E2636-C7FC-4D3B-A229-7A7B897DCCD1}" type="doc">
      <dgm:prSet loTypeId="urn:microsoft.com/office/officeart/2008/layout/AccentedPicture" loCatId="picture" qsTypeId="urn:microsoft.com/office/officeart/2005/8/quickstyle/simple1" qsCatId="simple" csTypeId="urn:microsoft.com/office/officeart/2005/8/colors/accent1_2" csCatId="accent1" phldr="1"/>
      <dgm:spPr/>
    </dgm:pt>
    <dgm:pt modelId="{389DFE1D-E739-42DC-B68D-C66CC79FEF29}">
      <dgm:prSet phldrT="[Text]"/>
      <dgm:spPr/>
      <dgm:t>
        <a:bodyPr/>
        <a:lstStyle/>
        <a:p>
          <a:r>
            <a:rPr lang="en-US" dirty="0"/>
            <a:t>  </a:t>
          </a:r>
          <a:endParaRPr lang="ro-RO" dirty="0"/>
        </a:p>
      </dgm:t>
    </dgm:pt>
    <dgm:pt modelId="{BC3209E3-E964-44A0-B18A-B5851C2367FA}" type="parTrans" cxnId="{4AEA841A-2386-4DC2-9384-32EDF535D2A9}">
      <dgm:prSet/>
      <dgm:spPr/>
      <dgm:t>
        <a:bodyPr/>
        <a:lstStyle/>
        <a:p>
          <a:endParaRPr lang="ro-RO"/>
        </a:p>
      </dgm:t>
    </dgm:pt>
    <dgm:pt modelId="{71A54433-8482-4038-BB3F-50D5A8637008}" type="sibTrans" cxnId="{4AEA841A-2386-4DC2-9384-32EDF535D2A9}">
      <dgm:prSet/>
      <dgm:spPr>
        <a:blipFill rotWithShape="1">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dgm:spPr>
      <dgm:t>
        <a:bodyPr/>
        <a:lstStyle/>
        <a:p>
          <a:endParaRPr lang="ro-RO"/>
        </a:p>
      </dgm:t>
    </dgm:pt>
    <dgm:pt modelId="{5C161C5F-9EC7-4B88-8963-137B4228087B}" type="pres">
      <dgm:prSet presAssocID="{FC7E2636-C7FC-4D3B-A229-7A7B897DCCD1}" presName="Name0" presStyleCnt="0">
        <dgm:presLayoutVars>
          <dgm:dir/>
        </dgm:presLayoutVars>
      </dgm:prSet>
      <dgm:spPr/>
    </dgm:pt>
    <dgm:pt modelId="{9A341123-4E88-4D9E-B361-DB4C94CC0DF6}" type="pres">
      <dgm:prSet presAssocID="{71A54433-8482-4038-BB3F-50D5A8637008}" presName="picture_1" presStyleLbl="bgImgPlace1" presStyleIdx="0" presStyleCnt="1" custScaleY="128113" custLinFactNeighborX="-16004" custLinFactNeighborY="68"/>
      <dgm:spPr/>
    </dgm:pt>
    <dgm:pt modelId="{B0CEC66A-172F-4F95-9FF3-766592859452}" type="pres">
      <dgm:prSet presAssocID="{389DFE1D-E739-42DC-B68D-C66CC79FEF29}" presName="text_1" presStyleLbl="node1" presStyleIdx="0" presStyleCnt="0">
        <dgm:presLayoutVars>
          <dgm:bulletEnabled val="1"/>
        </dgm:presLayoutVars>
      </dgm:prSet>
      <dgm:spPr/>
    </dgm:pt>
    <dgm:pt modelId="{082DCB69-E35D-41C9-B656-8B28ECA57C59}" type="pres">
      <dgm:prSet presAssocID="{FC7E2636-C7FC-4D3B-A229-7A7B897DCCD1}" presName="maxNode" presStyleCnt="0"/>
      <dgm:spPr/>
    </dgm:pt>
    <dgm:pt modelId="{ED6CCEF5-BB2D-45E3-B8CC-8F54CCEBD8EB}" type="pres">
      <dgm:prSet presAssocID="{FC7E2636-C7FC-4D3B-A229-7A7B897DCCD1}" presName="Name33" presStyleCnt="0"/>
      <dgm:spPr/>
    </dgm:pt>
  </dgm:ptLst>
  <dgm:cxnLst>
    <dgm:cxn modelId="{4AEA841A-2386-4DC2-9384-32EDF535D2A9}" srcId="{FC7E2636-C7FC-4D3B-A229-7A7B897DCCD1}" destId="{389DFE1D-E739-42DC-B68D-C66CC79FEF29}" srcOrd="0" destOrd="0" parTransId="{BC3209E3-E964-44A0-B18A-B5851C2367FA}" sibTransId="{71A54433-8482-4038-BB3F-50D5A8637008}"/>
    <dgm:cxn modelId="{78943628-02BA-4AE8-94D1-162EB267DF48}" type="presOf" srcId="{389DFE1D-E739-42DC-B68D-C66CC79FEF29}" destId="{B0CEC66A-172F-4F95-9FF3-766592859452}" srcOrd="0" destOrd="0" presId="urn:microsoft.com/office/officeart/2008/layout/AccentedPicture"/>
    <dgm:cxn modelId="{0F4DAA33-5A9A-499D-A288-00C4E335BB47}" type="presOf" srcId="{71A54433-8482-4038-BB3F-50D5A8637008}" destId="{9A341123-4E88-4D9E-B361-DB4C94CC0DF6}" srcOrd="0" destOrd="0" presId="urn:microsoft.com/office/officeart/2008/layout/AccentedPicture"/>
    <dgm:cxn modelId="{80E6AEED-1DD8-4179-89BC-87F1645B6BCE}" type="presOf" srcId="{FC7E2636-C7FC-4D3B-A229-7A7B897DCCD1}" destId="{5C161C5F-9EC7-4B88-8963-137B4228087B}" srcOrd="0" destOrd="0" presId="urn:microsoft.com/office/officeart/2008/layout/AccentedPicture"/>
    <dgm:cxn modelId="{01314D1E-4A7D-47A7-B264-AD596F272DB5}" type="presParOf" srcId="{5C161C5F-9EC7-4B88-8963-137B4228087B}" destId="{9A341123-4E88-4D9E-B361-DB4C94CC0DF6}" srcOrd="0" destOrd="0" presId="urn:microsoft.com/office/officeart/2008/layout/AccentedPicture"/>
    <dgm:cxn modelId="{7B39CD13-E4A4-4F79-8D9D-7606A922C811}" type="presParOf" srcId="{5C161C5F-9EC7-4B88-8963-137B4228087B}" destId="{B0CEC66A-172F-4F95-9FF3-766592859452}" srcOrd="1" destOrd="0" presId="urn:microsoft.com/office/officeart/2008/layout/AccentedPicture"/>
    <dgm:cxn modelId="{445BBFED-EA38-4214-9310-7226B2394677}" type="presParOf" srcId="{5C161C5F-9EC7-4B88-8963-137B4228087B}" destId="{082DCB69-E35D-41C9-B656-8B28ECA57C59}" srcOrd="2" destOrd="0" presId="urn:microsoft.com/office/officeart/2008/layout/AccentedPicture"/>
    <dgm:cxn modelId="{55AC2BA5-6255-44DD-B6C6-7509B43C53E5}" type="presParOf" srcId="{082DCB69-E35D-41C9-B656-8B28ECA57C59}" destId="{ED6CCEF5-BB2D-45E3-B8CC-8F54CCEBD8EB}" srcOrd="0" destOrd="0" presId="urn:microsoft.com/office/officeart/2008/layout/AccentedPictur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CEDA0F-315B-4887-8E0B-8D8BAF012D23}">
      <dsp:nvSpPr>
        <dsp:cNvPr id="0" name=""/>
        <dsp:cNvSpPr/>
      </dsp:nvSpPr>
      <dsp:spPr>
        <a:xfrm>
          <a:off x="0" y="-75456"/>
          <a:ext cx="2288740" cy="3723435"/>
        </a:xfrm>
        <a:prstGeom prst="roundRect">
          <a:avLst/>
        </a:prstGeom>
        <a:blipFill rotWithShape="1">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28A1653-AAF4-49A0-A37B-016984D437AB}">
      <dsp:nvSpPr>
        <dsp:cNvPr id="0" name=""/>
        <dsp:cNvSpPr/>
      </dsp:nvSpPr>
      <dsp:spPr>
        <a:xfrm>
          <a:off x="-85827" y="465868"/>
          <a:ext cx="2288737" cy="2857538"/>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65100" tIns="165100" rIns="165100" bIns="165100" numCol="1" spcCol="1270" anchor="b" anchorCtr="0">
          <a:noAutofit/>
        </a:bodyPr>
        <a:lstStyle/>
        <a:p>
          <a:pPr marL="0" lvl="0" indent="0" algn="l" defTabSz="2889250">
            <a:lnSpc>
              <a:spcPct val="90000"/>
            </a:lnSpc>
            <a:spcBef>
              <a:spcPct val="0"/>
            </a:spcBef>
            <a:spcAft>
              <a:spcPct val="35000"/>
            </a:spcAft>
            <a:buNone/>
          </a:pPr>
          <a:r>
            <a:rPr lang="en-US" sz="6500" kern="1200" dirty="0"/>
            <a:t> </a:t>
          </a:r>
          <a:endParaRPr lang="ro-RO" sz="6500" kern="1200" dirty="0"/>
        </a:p>
      </dsp:txBody>
      <dsp:txXfrm>
        <a:off x="-85827" y="465868"/>
        <a:ext cx="2288737" cy="28575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341123-4E88-4D9E-B361-DB4C94CC0DF6}">
      <dsp:nvSpPr>
        <dsp:cNvPr id="0" name=""/>
        <dsp:cNvSpPr/>
      </dsp:nvSpPr>
      <dsp:spPr>
        <a:xfrm>
          <a:off x="0" y="-33525"/>
          <a:ext cx="2223277" cy="3633044"/>
        </a:xfrm>
        <a:prstGeom prst="roundRect">
          <a:avLst/>
        </a:prstGeom>
        <a:blipFill rotWithShape="1">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0CEC66A-172F-4F95-9FF3-766592859452}">
      <dsp:nvSpPr>
        <dsp:cNvPr id="0" name=""/>
        <dsp:cNvSpPr/>
      </dsp:nvSpPr>
      <dsp:spPr>
        <a:xfrm>
          <a:off x="88931" y="1499415"/>
          <a:ext cx="1711923" cy="1701487"/>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65100" tIns="165100" rIns="165100" bIns="165100" numCol="1" spcCol="1270" anchor="b" anchorCtr="0">
          <a:noAutofit/>
        </a:bodyPr>
        <a:lstStyle/>
        <a:p>
          <a:pPr marL="0" lvl="0" indent="0" algn="l" defTabSz="2889250">
            <a:lnSpc>
              <a:spcPct val="90000"/>
            </a:lnSpc>
            <a:spcBef>
              <a:spcPct val="0"/>
            </a:spcBef>
            <a:spcAft>
              <a:spcPct val="35000"/>
            </a:spcAft>
            <a:buNone/>
          </a:pPr>
          <a:r>
            <a:rPr lang="en-US" sz="6500" kern="1200" dirty="0"/>
            <a:t>  </a:t>
          </a:r>
          <a:endParaRPr lang="ro-RO" sz="6500" kern="1200" dirty="0"/>
        </a:p>
      </dsp:txBody>
      <dsp:txXfrm>
        <a:off x="88931" y="1499415"/>
        <a:ext cx="1711923" cy="1701487"/>
      </dsp:txXfrm>
    </dsp:sp>
  </dsp:spTree>
</dsp:drawing>
</file>

<file path=ppt/diagrams/layout1.xml><?xml version="1.0" encoding="utf-8"?>
<dgm:layoutDef xmlns:dgm="http://schemas.openxmlformats.org/drawingml/2006/diagram" xmlns:a="http://schemas.openxmlformats.org/drawingml/2006/main" uniqueId="urn:microsoft.com/office/officeart/2008/layout/AccentedPicture">
  <dgm:title val=""/>
  <dgm:desc val=""/>
  <dgm:catLst>
    <dgm:cat type="picture" pri="1000"/>
    <dgm:cat type="pictureconvert" pri="1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varLst>
    <dgm:alg type="composite"/>
    <dgm:shape xmlns:r="http://schemas.openxmlformats.org/officeDocument/2006/relationships" r:blip="">
      <dgm:adjLst/>
    </dgm:shape>
    <dgm:choose name="Name1">
      <dgm:if name="Name2" axis="ch" ptType="node" func="cnt" op="lte" val="1">
        <dgm:constrLst>
          <dgm:constr type="h" for="ch" forName="picture_1" refType="h"/>
          <dgm:constr type="w" for="ch" forName="picture_1" refType="h" refFor="ch" refForName="picture_1" op="equ" fact="0.784"/>
          <dgm:constr type="l" for="ch" forName="picture_1"/>
          <dgm:constr type="t" for="ch" forName="picture_1"/>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
        </dgm:constrLst>
      </dgm:if>
      <dgm:if name="Name3" axis="ch" ptType="node" func="cnt" op="lte" val="5">
        <dgm:choose name="Name4">
          <dgm:if name="Name5"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6">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if>
      <dgm:else name="Name7">
        <dgm:choose name="Name8">
          <dgm:if name="Name9"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10">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else>
    </dgm:choose>
    <dgm:forEach name="Name11" axis="ch" ptType="sibTrans" hideLastTrans="0" cnt="1">
      <dgm:layoutNode name="picture_1" styleLbl="bgImgPlace1">
        <dgm:alg type="sp"/>
        <dgm:shape xmlns:r="http://schemas.openxmlformats.org/officeDocument/2006/relationships" type="roundRect" r:blip="" blipPhldr="1">
          <dgm:adjLst/>
        </dgm:shape>
        <dgm:presOf axis="self"/>
      </dgm:layoutNode>
    </dgm:forEach>
    <dgm:forEach name="Name12" axis="ch" ptType="node" cnt="1">
      <dgm:layoutNode name="text_1" styleLbl="node1">
        <dgm:varLst>
          <dgm:bulletEnabled val="1"/>
        </dgm:varLst>
        <dgm:choose name="Name13">
          <dgm:if name="Name14" func="var" arg="dir" op="equ" val="norm">
            <dgm:alg type="tx">
              <dgm:param type="txAnchorVert" val="b"/>
              <dgm:param type="parTxLTRAlign" val="l"/>
              <dgm:param type="shpTxLTRAlignCh" val="l"/>
              <dgm:param type="parTxRTLAlign" val="l"/>
              <dgm:param type="shpTxRTLAlignCh" val="l"/>
            </dgm:alg>
          </dgm:if>
          <dgm:else name="Name15">
            <dgm:alg type="tx">
              <dgm:param type="txAnchorVert" val="b"/>
              <dgm:param type="parTxLTRAlign" val="r"/>
              <dgm:param type="shpTxLTRAlignCh" val="r"/>
              <dgm:param type="parTxRTLAlign" val="r"/>
              <dgm:param type="shpTxRTLAlignCh" val="r"/>
            </dgm:alg>
          </dgm:else>
        </dgm:choose>
        <dgm:shape xmlns:r="http://schemas.openxmlformats.org/officeDocument/2006/relationships" type="rect" r:blip="" hideGeom="1">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choose name="Name16">
      <dgm:if name="Name17" axis="ch" ptType="node" func="cnt" op="gte" val="2">
        <dgm:layoutNode name="linV">
          <dgm:choose name="Name18">
            <dgm:if name="Name19" func="var" arg="dir" op="equ" val="norm">
              <dgm:alg type="lin">
                <dgm:param type="linDir" val="fromT"/>
                <dgm:param type="vertAlign" val="t"/>
                <dgm:param type="fallback" val="1D"/>
                <dgm:param type="horzAlign" val="l"/>
                <dgm:param type="nodeHorzAlign" val="l"/>
              </dgm:alg>
            </dgm:if>
            <dgm:else name="Name20">
              <dgm:alg type="lin">
                <dgm:param type="linDir" val="fromT"/>
                <dgm:param type="vertAlign" val="t"/>
                <dgm:param type="fallback" val="1D"/>
                <dgm:param type="horzAlign" val="r"/>
                <dgm:param type="nodeHorzAlign" val="r"/>
              </dgm:alg>
            </dgm:else>
          </dgm:choose>
          <dgm:shape xmlns:r="http://schemas.openxmlformats.org/officeDocument/2006/relationships" r:blip="">
            <dgm:adjLst/>
          </dgm:shape>
          <dgm:constrLst>
            <dgm:constr type="w" for="ch" forName="spaceV" val="1"/>
            <dgm:constr type="w" for="ch" forName="pair" refType="w" op="equ"/>
            <dgm:constr type="w" for="des" forName="desText" op="equ"/>
            <dgm:constr type="primFontSz" for="des" forName="desText" op="equ" val="65"/>
          </dgm:constrLst>
          <dgm:forEach name="Name21" axis="ch" ptType="node" st="2">
            <dgm:layoutNode name="pair">
              <dgm:alg type="composite"/>
              <dgm:shape xmlns:r="http://schemas.openxmlformats.org/officeDocument/2006/relationships" r:blip="">
                <dgm:adjLst/>
              </dgm:shape>
              <dgm:choose name="Name22">
                <dgm:if name="Name23" func="var" arg="dir" op="equ" val="norm">
                  <dgm:constrLst>
                    <dgm:constr type="userC"/>
                    <dgm:constr type="l" for="ch" forName="spaceH"/>
                    <dgm:constr type="r"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l" for="ch" forName="desTextWrapper" refType="r" refFor="ch" refForName="desPictures"/>
                    <dgm:constr type="ctrY" for="ch" forName="desTextWrapper" refType="w" fact="0.5"/>
                    <dgm:constr type="h" for="ch" forName="desTextWrapper" refType="h"/>
                    <dgm:constr type="h" for="des" forName="desText" refType="h"/>
                  </dgm:constrLst>
                </dgm:if>
                <dgm:else name="Name24">
                  <dgm:constrLst>
                    <dgm:constr type="userC"/>
                    <dgm:constr type="r" for="ch" forName="spaceH" refType="w"/>
                    <dgm:constr type="l"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r" for="ch" forName="desTextWrapper" refType="l" refFor="ch" refForName="desPictures"/>
                    <dgm:constr type="ctrY" for="ch" forName="desTextWrapper" refType="w" fact="0.5"/>
                    <dgm:constr type="h" for="ch" forName="desTextWrapper" refType="h"/>
                    <dgm:constr type="h" for="des" forName="desText" refType="h"/>
                  </dgm:constrLst>
                </dgm:else>
              </dgm:choose>
              <dgm:layoutNode name="spaceH">
                <dgm:alg type="sp"/>
                <dgm:shape xmlns:r="http://schemas.openxmlformats.org/officeDocument/2006/relationships" type="rect" r:blip="" hideGeom="1">
                  <dgm:adjLst/>
                </dgm:shape>
                <dgm:presOf/>
              </dgm:layoutNode>
              <dgm:layoutNode name="desPictures" styleLbl="alignImgPlace1">
                <dgm:alg type="sp"/>
                <dgm:shape xmlns:r="http://schemas.openxmlformats.org/officeDocument/2006/relationships" type="ellipse" r:blip="" blipPhldr="1">
                  <dgm:adjLst/>
                </dgm:shape>
                <dgm:presOf/>
              </dgm:layoutNode>
              <dgm:layoutNode name="desTextWrapper">
                <dgm:choose name="Name25">
                  <dgm:if name="Name26" func="var" arg="dir" op="equ" val="norm">
                    <dgm:alg type="lin">
                      <dgm:param type="horzAlign" val="l"/>
                    </dgm:alg>
                  </dgm:if>
                  <dgm:else name="Name27">
                    <dgm:alg type="lin">
                      <dgm:param type="horzAlign" val="r"/>
                    </dgm:alg>
                  </dgm:else>
                </dgm:choose>
                <dgm:layoutNode name="desText" styleLbl="revTx">
                  <dgm:varLst>
                    <dgm:bulletEnabled val="1"/>
                  </dgm:varLst>
                  <dgm:choose name="Name28">
                    <dgm:if name="Name29" func="var" arg="dir" op="equ" val="norm">
                      <dgm:alg type="tx">
                        <dgm:param type="parTxLTRAlign" val="l"/>
                        <dgm:param type="shpTxLTRAlignCh" val="l"/>
                        <dgm:param type="parTxRTLAlign" val="r"/>
                        <dgm:param type="shpTxRTLAlignCh" val="r"/>
                      </dgm:alg>
                    </dgm:if>
                    <dgm:else name="Name30">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2"/>
                    <dgm:constr type="rMarg" refType="primFontSz" fact="0.2"/>
                    <dgm:constr type="tMarg" refType="primFontSz" fact="0.1"/>
                    <dgm:constr type="bMarg" refType="primFontSz" fact="0.1"/>
                  </dgm:constrLst>
                  <dgm:ruleLst>
                    <dgm:rule type="w" val="NaN" fact="1" max="NaN"/>
                    <dgm:rule type="primFontSz" val="5" fact="NaN" max="NaN"/>
                  </dgm:ruleLst>
                </dgm:layoutNode>
              </dgm:layoutNode>
            </dgm:layoutNode>
            <dgm:forEach name="Name31" axis="followSib" ptType="sibTrans" cnt="1">
              <dgm:layoutNode name="spaceV">
                <dgm:alg type="sp"/>
                <dgm:shape xmlns:r="http://schemas.openxmlformats.org/officeDocument/2006/relationships" r:blip="">
                  <dgm:adjLst/>
                </dgm:shape>
                <dgm:presOf/>
              </dgm:layoutNode>
            </dgm:forEach>
          </dgm:forEach>
        </dgm:layoutNode>
      </dgm:if>
      <dgm:else name="Name32"/>
    </dgm:choose>
    <dgm:layoutNode name="maxNode">
      <dgm:alg type="lin"/>
      <dgm:shape xmlns:r="http://schemas.openxmlformats.org/officeDocument/2006/relationships" r:blip="">
        <dgm:adjLst/>
      </dgm:shape>
      <dgm:presOf/>
      <dgm:constrLst>
        <dgm:constr type="w" for="ch"/>
        <dgm:constr type="h" for="ch"/>
      </dgm:constrLst>
      <dgm:layoutNode name="Name33">
        <dgm:alg type="sp"/>
        <dgm:shape xmlns:r="http://schemas.openxmlformats.org/officeDocument/2006/relationships" r:blip="">
          <dgm:adjLst/>
        </dgm:shape>
        <dgm:presOf/>
      </dgm:layoutNode>
    </dgm:layoutNode>
  </dgm:layoutNode>
</dgm:layoutDef>
</file>

<file path=ppt/diagrams/layout2.xml><?xml version="1.0" encoding="utf-8"?>
<dgm:layoutDef xmlns:dgm="http://schemas.openxmlformats.org/drawingml/2006/diagram" xmlns:a="http://schemas.openxmlformats.org/drawingml/2006/main" uniqueId="urn:microsoft.com/office/officeart/2008/layout/AccentedPicture">
  <dgm:title val=""/>
  <dgm:desc val=""/>
  <dgm:catLst>
    <dgm:cat type="picture" pri="1000"/>
    <dgm:cat type="pictureconvert" pri="1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varLst>
    <dgm:alg type="composite"/>
    <dgm:shape xmlns:r="http://schemas.openxmlformats.org/officeDocument/2006/relationships" r:blip="">
      <dgm:adjLst/>
    </dgm:shape>
    <dgm:choose name="Name1">
      <dgm:if name="Name2" axis="ch" ptType="node" func="cnt" op="lte" val="1">
        <dgm:constrLst>
          <dgm:constr type="h" for="ch" forName="picture_1" refType="h"/>
          <dgm:constr type="w" for="ch" forName="picture_1" refType="h" refFor="ch" refForName="picture_1" op="equ" fact="0.784"/>
          <dgm:constr type="l" for="ch" forName="picture_1"/>
          <dgm:constr type="t" for="ch" forName="picture_1"/>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
        </dgm:constrLst>
      </dgm:if>
      <dgm:if name="Name3" axis="ch" ptType="node" func="cnt" op="lte" val="5">
        <dgm:choose name="Name4">
          <dgm:if name="Name5"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6">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if>
      <dgm:else name="Name7">
        <dgm:choose name="Name8">
          <dgm:if name="Name9"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10">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else>
    </dgm:choose>
    <dgm:forEach name="Name11" axis="ch" ptType="sibTrans" hideLastTrans="0" cnt="1">
      <dgm:layoutNode name="picture_1" styleLbl="bgImgPlace1">
        <dgm:alg type="sp"/>
        <dgm:shape xmlns:r="http://schemas.openxmlformats.org/officeDocument/2006/relationships" type="roundRect" r:blip="" blipPhldr="1">
          <dgm:adjLst/>
        </dgm:shape>
        <dgm:presOf axis="self"/>
      </dgm:layoutNode>
    </dgm:forEach>
    <dgm:forEach name="Name12" axis="ch" ptType="node" cnt="1">
      <dgm:layoutNode name="text_1" styleLbl="node1">
        <dgm:varLst>
          <dgm:bulletEnabled val="1"/>
        </dgm:varLst>
        <dgm:choose name="Name13">
          <dgm:if name="Name14" func="var" arg="dir" op="equ" val="norm">
            <dgm:alg type="tx">
              <dgm:param type="txAnchorVert" val="b"/>
              <dgm:param type="parTxLTRAlign" val="l"/>
              <dgm:param type="shpTxLTRAlignCh" val="l"/>
              <dgm:param type="parTxRTLAlign" val="l"/>
              <dgm:param type="shpTxRTLAlignCh" val="l"/>
            </dgm:alg>
          </dgm:if>
          <dgm:else name="Name15">
            <dgm:alg type="tx">
              <dgm:param type="txAnchorVert" val="b"/>
              <dgm:param type="parTxLTRAlign" val="r"/>
              <dgm:param type="shpTxLTRAlignCh" val="r"/>
              <dgm:param type="parTxRTLAlign" val="r"/>
              <dgm:param type="shpTxRTLAlignCh" val="r"/>
            </dgm:alg>
          </dgm:else>
        </dgm:choose>
        <dgm:shape xmlns:r="http://schemas.openxmlformats.org/officeDocument/2006/relationships" type="rect" r:blip="" hideGeom="1">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choose name="Name16">
      <dgm:if name="Name17" axis="ch" ptType="node" func="cnt" op="gte" val="2">
        <dgm:layoutNode name="linV">
          <dgm:choose name="Name18">
            <dgm:if name="Name19" func="var" arg="dir" op="equ" val="norm">
              <dgm:alg type="lin">
                <dgm:param type="linDir" val="fromT"/>
                <dgm:param type="vertAlign" val="t"/>
                <dgm:param type="fallback" val="1D"/>
                <dgm:param type="horzAlign" val="l"/>
                <dgm:param type="nodeHorzAlign" val="l"/>
              </dgm:alg>
            </dgm:if>
            <dgm:else name="Name20">
              <dgm:alg type="lin">
                <dgm:param type="linDir" val="fromT"/>
                <dgm:param type="vertAlign" val="t"/>
                <dgm:param type="fallback" val="1D"/>
                <dgm:param type="horzAlign" val="r"/>
                <dgm:param type="nodeHorzAlign" val="r"/>
              </dgm:alg>
            </dgm:else>
          </dgm:choose>
          <dgm:shape xmlns:r="http://schemas.openxmlformats.org/officeDocument/2006/relationships" r:blip="">
            <dgm:adjLst/>
          </dgm:shape>
          <dgm:constrLst>
            <dgm:constr type="w" for="ch" forName="spaceV" val="1"/>
            <dgm:constr type="w" for="ch" forName="pair" refType="w" op="equ"/>
            <dgm:constr type="w" for="des" forName="desText" op="equ"/>
            <dgm:constr type="primFontSz" for="des" forName="desText" op="equ" val="65"/>
          </dgm:constrLst>
          <dgm:forEach name="Name21" axis="ch" ptType="node" st="2">
            <dgm:layoutNode name="pair">
              <dgm:alg type="composite"/>
              <dgm:shape xmlns:r="http://schemas.openxmlformats.org/officeDocument/2006/relationships" r:blip="">
                <dgm:adjLst/>
              </dgm:shape>
              <dgm:choose name="Name22">
                <dgm:if name="Name23" func="var" arg="dir" op="equ" val="norm">
                  <dgm:constrLst>
                    <dgm:constr type="userC"/>
                    <dgm:constr type="l" for="ch" forName="spaceH"/>
                    <dgm:constr type="r"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l" for="ch" forName="desTextWrapper" refType="r" refFor="ch" refForName="desPictures"/>
                    <dgm:constr type="ctrY" for="ch" forName="desTextWrapper" refType="w" fact="0.5"/>
                    <dgm:constr type="h" for="ch" forName="desTextWrapper" refType="h"/>
                    <dgm:constr type="h" for="des" forName="desText" refType="h"/>
                  </dgm:constrLst>
                </dgm:if>
                <dgm:else name="Name24">
                  <dgm:constrLst>
                    <dgm:constr type="userC"/>
                    <dgm:constr type="r" for="ch" forName="spaceH" refType="w"/>
                    <dgm:constr type="l"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r" for="ch" forName="desTextWrapper" refType="l" refFor="ch" refForName="desPictures"/>
                    <dgm:constr type="ctrY" for="ch" forName="desTextWrapper" refType="w" fact="0.5"/>
                    <dgm:constr type="h" for="ch" forName="desTextWrapper" refType="h"/>
                    <dgm:constr type="h" for="des" forName="desText" refType="h"/>
                  </dgm:constrLst>
                </dgm:else>
              </dgm:choose>
              <dgm:layoutNode name="spaceH">
                <dgm:alg type="sp"/>
                <dgm:shape xmlns:r="http://schemas.openxmlformats.org/officeDocument/2006/relationships" type="rect" r:blip="" hideGeom="1">
                  <dgm:adjLst/>
                </dgm:shape>
                <dgm:presOf/>
              </dgm:layoutNode>
              <dgm:layoutNode name="desPictures" styleLbl="alignImgPlace1">
                <dgm:alg type="sp"/>
                <dgm:shape xmlns:r="http://schemas.openxmlformats.org/officeDocument/2006/relationships" type="ellipse" r:blip="" blipPhldr="1">
                  <dgm:adjLst/>
                </dgm:shape>
                <dgm:presOf/>
              </dgm:layoutNode>
              <dgm:layoutNode name="desTextWrapper">
                <dgm:choose name="Name25">
                  <dgm:if name="Name26" func="var" arg="dir" op="equ" val="norm">
                    <dgm:alg type="lin">
                      <dgm:param type="horzAlign" val="l"/>
                    </dgm:alg>
                  </dgm:if>
                  <dgm:else name="Name27">
                    <dgm:alg type="lin">
                      <dgm:param type="horzAlign" val="r"/>
                    </dgm:alg>
                  </dgm:else>
                </dgm:choose>
                <dgm:layoutNode name="desText" styleLbl="revTx">
                  <dgm:varLst>
                    <dgm:bulletEnabled val="1"/>
                  </dgm:varLst>
                  <dgm:choose name="Name28">
                    <dgm:if name="Name29" func="var" arg="dir" op="equ" val="norm">
                      <dgm:alg type="tx">
                        <dgm:param type="parTxLTRAlign" val="l"/>
                        <dgm:param type="shpTxLTRAlignCh" val="l"/>
                        <dgm:param type="parTxRTLAlign" val="r"/>
                        <dgm:param type="shpTxRTLAlignCh" val="r"/>
                      </dgm:alg>
                    </dgm:if>
                    <dgm:else name="Name30">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2"/>
                    <dgm:constr type="rMarg" refType="primFontSz" fact="0.2"/>
                    <dgm:constr type="tMarg" refType="primFontSz" fact="0.1"/>
                    <dgm:constr type="bMarg" refType="primFontSz" fact="0.1"/>
                  </dgm:constrLst>
                  <dgm:ruleLst>
                    <dgm:rule type="w" val="NaN" fact="1" max="NaN"/>
                    <dgm:rule type="primFontSz" val="5" fact="NaN" max="NaN"/>
                  </dgm:ruleLst>
                </dgm:layoutNode>
              </dgm:layoutNode>
            </dgm:layoutNode>
            <dgm:forEach name="Name31" axis="followSib" ptType="sibTrans" cnt="1">
              <dgm:layoutNode name="spaceV">
                <dgm:alg type="sp"/>
                <dgm:shape xmlns:r="http://schemas.openxmlformats.org/officeDocument/2006/relationships" r:blip="">
                  <dgm:adjLst/>
                </dgm:shape>
                <dgm:presOf/>
              </dgm:layoutNode>
            </dgm:forEach>
          </dgm:forEach>
        </dgm:layoutNode>
      </dgm:if>
      <dgm:else name="Name32"/>
    </dgm:choose>
    <dgm:layoutNode name="maxNode">
      <dgm:alg type="lin"/>
      <dgm:shape xmlns:r="http://schemas.openxmlformats.org/officeDocument/2006/relationships" r:blip="">
        <dgm:adjLst/>
      </dgm:shape>
      <dgm:presOf/>
      <dgm:constrLst>
        <dgm:constr type="w" for="ch"/>
        <dgm:constr type="h" for="ch"/>
      </dgm:constrLst>
      <dgm:layoutNode name="Name33">
        <dgm:alg type="sp"/>
        <dgm:shape xmlns:r="http://schemas.openxmlformats.org/officeDocument/2006/relationships" r:blip="">
          <dgm:adjLst/>
        </dgm:shape>
        <dgm:presOf/>
      </dgm:layoutNod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38247368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b19397b71_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b19397b71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5" name="Shape 22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Shape 24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9" name="Shape 24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5" name="Shape 2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0"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599" y="1550700"/>
            <a:ext cx="5561401"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6"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1"/>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1" y="593"/>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6" y="593"/>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3"/>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50" y="4055652"/>
            <a:ext cx="2795413"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5" y="1822833"/>
            <a:ext cx="5361300" cy="1448100"/>
          </a:xfrm>
          <a:prstGeom prst="rect">
            <a:avLst/>
          </a:prstGeom>
        </p:spPr>
        <p:txBody>
          <a:bodyPr spcFirstLastPara="1" wrap="square" lIns="91425" tIns="91425" rIns="91425" bIns="91425" anchor="ctr" anchorCtr="0"/>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1" y="3413158"/>
            <a:ext cx="5361300" cy="52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1"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3" y="3961115"/>
            <a:ext cx="2910146"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50" y="3"/>
            <a:ext cx="2795413"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5" y="1746100"/>
            <a:ext cx="5377500" cy="1646100"/>
          </a:xfrm>
          <a:prstGeom prst="rect">
            <a:avLst/>
          </a:prstGeom>
        </p:spPr>
        <p:txBody>
          <a:bodyPr spcFirstLastPara="1" wrap="square" lIns="91425" tIns="91425" rIns="91425" bIns="91425" anchor="ctr" anchorCtr="0"/>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599" y="1550700"/>
            <a:ext cx="5561401"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0"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1"/>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599" y="1550700"/>
            <a:ext cx="5561401"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0"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1"/>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1"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6"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599" y="1550700"/>
            <a:ext cx="5561401"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0"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1"/>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1" y="845600"/>
            <a:ext cx="3709200" cy="1383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1" y="2319050"/>
            <a:ext cx="3709200" cy="21198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1"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1"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2" y="-118"/>
            <a:ext cx="2251348"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1"/>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7"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4" y="1243"/>
            <a:ext cx="3257454"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30" y="1301147"/>
            <a:ext cx="6366900" cy="2539200"/>
          </a:xfrm>
          <a:prstGeom prst="rect">
            <a:avLst/>
          </a:prstGeom>
        </p:spPr>
        <p:txBody>
          <a:bodyPr spcFirstLastPara="1" wrap="square" lIns="91425" tIns="91425" rIns="91425" bIns="91425" anchor="ctr" anchorCtr="0"/>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599" y="1550700"/>
            <a:ext cx="5561401"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0"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1"/>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1" y="845600"/>
            <a:ext cx="6424201" cy="705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0"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599" y="1550700"/>
            <a:ext cx="5561401"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1"/>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1"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1" y="4119576"/>
            <a:ext cx="2520953"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50" y="3"/>
            <a:ext cx="2795413"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2" y="1383850"/>
            <a:ext cx="6372300" cy="1379700"/>
          </a:xfrm>
          <a:prstGeom prst="rect">
            <a:avLst/>
          </a:prstGeom>
        </p:spPr>
        <p:txBody>
          <a:bodyPr spcFirstLastPara="1" wrap="square" lIns="91425" tIns="91425" rIns="91425" bIns="91425" anchor="ctr" anchorCtr="0"/>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2" y="2863850"/>
            <a:ext cx="6372300" cy="641100"/>
          </a:xfrm>
          <a:prstGeom prst="rect">
            <a:avLst/>
          </a:prstGeom>
        </p:spPr>
        <p:txBody>
          <a:bodyPr spcFirstLastPara="1" wrap="square" lIns="91425" tIns="91425" rIns="91425" bIns="91425" anchor="t" anchorCtr="0"/>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1"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1" cy="33912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video" Target="NULL" TargetMode="Externa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9" name="Google Shape;129;p13"/>
          <p:cNvSpPr txBox="1">
            <a:spLocks noGrp="1"/>
          </p:cNvSpPr>
          <p:nvPr>
            <p:ph type="subTitle" idx="1"/>
          </p:nvPr>
        </p:nvSpPr>
        <p:spPr>
          <a:xfrm>
            <a:off x="1265577" y="1825657"/>
            <a:ext cx="6612845" cy="149218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b="1" dirty="0"/>
              <a:t>Erasmus+ Programme</a:t>
            </a:r>
          </a:p>
          <a:p>
            <a:pPr marL="0" lvl="0" indent="0" algn="ctr" rtl="0">
              <a:spcBef>
                <a:spcPts val="0"/>
              </a:spcBef>
              <a:spcAft>
                <a:spcPts val="0"/>
              </a:spcAft>
              <a:buNone/>
            </a:pPr>
            <a:r>
              <a:rPr lang="en" sz="4000" b="1" dirty="0"/>
              <a:t>,,Future Career? Touch IT!”</a:t>
            </a:r>
            <a:endParaRPr sz="40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43;p31"/>
          <p:cNvPicPr preferRelativeResize="0"/>
          <p:nvPr/>
        </p:nvPicPr>
        <p:blipFill rotWithShape="1">
          <a:blip r:embed="rId2">
            <a:alphaModFix/>
          </a:blip>
          <a:srcRect l="-1915" t="7179" r="2810" b="5786"/>
          <a:stretch/>
        </p:blipFill>
        <p:spPr>
          <a:xfrm>
            <a:off x="86481" y="285293"/>
            <a:ext cx="6058286" cy="2596895"/>
          </a:xfrm>
          <a:prstGeom prst="rect">
            <a:avLst/>
          </a:prstGeom>
          <a:noFill/>
          <a:ln>
            <a:noFill/>
          </a:ln>
        </p:spPr>
      </p:pic>
      <p:pic>
        <p:nvPicPr>
          <p:cNvPr id="4" name="Google Shape;244;p31"/>
          <p:cNvPicPr preferRelativeResize="0"/>
          <p:nvPr/>
        </p:nvPicPr>
        <p:blipFill rotWithShape="1">
          <a:blip r:embed="rId3">
            <a:alphaModFix/>
          </a:blip>
          <a:srcRect l="12232" t="8801" r="11454" b="14797"/>
          <a:stretch/>
        </p:blipFill>
        <p:spPr>
          <a:xfrm>
            <a:off x="3775137" y="2450591"/>
            <a:ext cx="4973348" cy="2308494"/>
          </a:xfrm>
          <a:prstGeom prst="rect">
            <a:avLst/>
          </a:prstGeom>
          <a:noFill/>
          <a:ln>
            <a:noFill/>
          </a:ln>
        </p:spPr>
      </p:pic>
    </p:spTree>
    <p:extLst>
      <p:ext uri="{BB962C8B-B14F-4D97-AF65-F5344CB8AC3E}">
        <p14:creationId xmlns:p14="http://schemas.microsoft.com/office/powerpoint/2010/main" val="460668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Shape 251"/>
          <p:cNvSpPr txBox="1">
            <a:spLocks noGrp="1"/>
          </p:cNvSpPr>
          <p:nvPr>
            <p:ph type="title"/>
          </p:nvPr>
        </p:nvSpPr>
        <p:spPr>
          <a:xfrm>
            <a:off x="0" y="0"/>
            <a:ext cx="6663600" cy="1286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4800"/>
              <a:t>What we have learned</a:t>
            </a:r>
            <a:endParaRPr sz="4800"/>
          </a:p>
        </p:txBody>
      </p:sp>
      <p:sp>
        <p:nvSpPr>
          <p:cNvPr id="252" name="Shape 252"/>
          <p:cNvSpPr txBox="1"/>
          <p:nvPr/>
        </p:nvSpPr>
        <p:spPr>
          <a:xfrm>
            <a:off x="399000" y="1203000"/>
            <a:ext cx="8346000" cy="3285600"/>
          </a:xfrm>
          <a:prstGeom prst="rect">
            <a:avLst/>
          </a:prstGeom>
          <a:noFill/>
          <a:ln>
            <a:noFill/>
          </a:ln>
        </p:spPr>
        <p:txBody>
          <a:bodyPr spcFirstLastPara="1" wrap="square" lIns="91425" tIns="91425" rIns="91425" bIns="91425" anchor="t" anchorCtr="0">
            <a:noAutofit/>
          </a:bodyPr>
          <a:lstStyle/>
          <a:p>
            <a:pPr marL="457200" lvl="0" indent="-419100" rtl="0">
              <a:spcBef>
                <a:spcPts val="0"/>
              </a:spcBef>
              <a:spcAft>
                <a:spcPts val="0"/>
              </a:spcAft>
              <a:buSzPts val="3000"/>
              <a:buChar char="●"/>
            </a:pPr>
            <a:r>
              <a:rPr lang="en" sz="3000"/>
              <a:t>Working in a team</a:t>
            </a:r>
            <a:endParaRPr sz="3000"/>
          </a:p>
          <a:p>
            <a:pPr marL="457200" lvl="0" indent="-419100" rtl="0">
              <a:spcBef>
                <a:spcPts val="0"/>
              </a:spcBef>
              <a:spcAft>
                <a:spcPts val="0"/>
              </a:spcAft>
              <a:buSzPts val="3000"/>
              <a:buChar char="●"/>
            </a:pPr>
            <a:r>
              <a:rPr lang="en" sz="3000"/>
              <a:t>Being Cooperative </a:t>
            </a:r>
            <a:endParaRPr sz="3000"/>
          </a:p>
          <a:p>
            <a:pPr marL="457200" lvl="0" indent="-419100" rtl="0">
              <a:spcBef>
                <a:spcPts val="0"/>
              </a:spcBef>
              <a:spcAft>
                <a:spcPts val="0"/>
              </a:spcAft>
              <a:buSzPts val="3000"/>
              <a:buChar char="●"/>
            </a:pPr>
            <a:r>
              <a:rPr lang="en" sz="3000"/>
              <a:t>Taking the initiative and responsibility towards the work</a:t>
            </a:r>
            <a:endParaRPr sz="3000"/>
          </a:p>
          <a:p>
            <a:pPr marL="457200" lvl="0" indent="-419100" rtl="0">
              <a:spcBef>
                <a:spcPts val="0"/>
              </a:spcBef>
              <a:spcAft>
                <a:spcPts val="0"/>
              </a:spcAft>
              <a:buSzPts val="3000"/>
              <a:buChar char="●"/>
            </a:pPr>
            <a:r>
              <a:rPr lang="en" sz="3000"/>
              <a:t>Meeting deadlines</a:t>
            </a:r>
            <a:endParaRPr sz="3000"/>
          </a:p>
          <a:p>
            <a:pPr marL="457200" lvl="0" indent="-419100" rtl="0">
              <a:spcBef>
                <a:spcPts val="0"/>
              </a:spcBef>
              <a:spcAft>
                <a:spcPts val="0"/>
              </a:spcAft>
              <a:buSzPts val="3000"/>
              <a:buChar char="●"/>
            </a:pPr>
            <a:r>
              <a:rPr lang="en" sz="3000"/>
              <a:t>Working professionally</a:t>
            </a:r>
            <a:endParaRPr sz="3000"/>
          </a:p>
          <a:p>
            <a:pPr marL="457200" lvl="0" indent="-419100" rtl="0">
              <a:spcBef>
                <a:spcPts val="0"/>
              </a:spcBef>
              <a:spcAft>
                <a:spcPts val="0"/>
              </a:spcAft>
              <a:buSzPts val="3000"/>
              <a:buChar char="●"/>
            </a:pPr>
            <a:r>
              <a:rPr lang="en" sz="3000"/>
              <a:t>Being involved in different activities</a:t>
            </a:r>
            <a:endParaRPr sz="3000"/>
          </a:p>
          <a:p>
            <a:pPr marL="0" lvl="0" indent="0" rtl="0">
              <a:spcBef>
                <a:spcPts val="0"/>
              </a:spcBef>
              <a:spcAft>
                <a:spcPts val="0"/>
              </a:spcAft>
              <a:buNone/>
            </a:pPr>
            <a:endParaRPr sz="30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Shape 257"/>
          <p:cNvSpPr txBox="1">
            <a:spLocks noGrp="1"/>
          </p:cNvSpPr>
          <p:nvPr>
            <p:ph type="title"/>
          </p:nvPr>
        </p:nvSpPr>
        <p:spPr>
          <a:xfrm>
            <a:off x="1836200" y="571500"/>
            <a:ext cx="5520564" cy="124690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5400" i="1" dirty="0"/>
              <a:t>Thank you!</a:t>
            </a:r>
            <a:endParaRPr sz="5400" i="1" dirty="0"/>
          </a:p>
        </p:txBody>
      </p:sp>
      <p:pic>
        <p:nvPicPr>
          <p:cNvPr id="258" name="Shape 258"/>
          <p:cNvPicPr preferRelativeResize="0"/>
          <p:nvPr/>
        </p:nvPicPr>
        <p:blipFill rotWithShape="1">
          <a:blip r:embed="rId3">
            <a:alphaModFix/>
          </a:blip>
          <a:srcRect l="5253" r="4477" b="9428"/>
          <a:stretch/>
        </p:blipFill>
        <p:spPr>
          <a:xfrm>
            <a:off x="4704813" y="1947811"/>
            <a:ext cx="3590475" cy="2363875"/>
          </a:xfrm>
          <a:prstGeom prst="rect">
            <a:avLst/>
          </a:prstGeom>
          <a:noFill/>
          <a:ln>
            <a:noFill/>
          </a:ln>
        </p:spPr>
      </p:pic>
      <p:sp>
        <p:nvSpPr>
          <p:cNvPr id="259" name="Shape 259"/>
          <p:cNvSpPr txBox="1"/>
          <p:nvPr/>
        </p:nvSpPr>
        <p:spPr>
          <a:xfrm>
            <a:off x="430684" y="1947812"/>
            <a:ext cx="4962198" cy="2363875"/>
          </a:xfrm>
          <a:prstGeom prst="rect">
            <a:avLst/>
          </a:prstGeom>
          <a:noFill/>
          <a:ln>
            <a:noFill/>
          </a:ln>
        </p:spPr>
        <p:txBody>
          <a:bodyPr spcFirstLastPara="1" wrap="square" lIns="91425" tIns="91425" rIns="91425" bIns="91425" anchor="t" anchorCtr="0">
            <a:noAutofit/>
          </a:bodyPr>
          <a:lstStyle/>
          <a:p>
            <a:pPr marL="457200" lvl="0" indent="-419100" rtl="0">
              <a:spcBef>
                <a:spcPts val="0"/>
              </a:spcBef>
              <a:spcAft>
                <a:spcPts val="0"/>
              </a:spcAft>
              <a:buSzPts val="3000"/>
              <a:buFont typeface="Times New Roman"/>
              <a:buChar char="●"/>
            </a:pPr>
            <a:r>
              <a:rPr lang="en-US" sz="3000" dirty="0">
                <a:latin typeface="Times New Roman"/>
                <a:cs typeface="Times New Roman"/>
              </a:rPr>
              <a:t>Erasmus+ </a:t>
            </a:r>
            <a:r>
              <a:rPr lang="en-US" sz="3000" dirty="0" err="1">
                <a:latin typeface="Times New Roman"/>
                <a:cs typeface="Times New Roman"/>
              </a:rPr>
              <a:t>Programme</a:t>
            </a:r>
            <a:endParaRPr lang="en-US" sz="3000" dirty="0">
              <a:latin typeface="Times New Roman"/>
              <a:ea typeface="Times New Roman"/>
              <a:cs typeface="Times New Roman"/>
              <a:sym typeface="Times New Roman"/>
            </a:endParaRPr>
          </a:p>
          <a:p>
            <a:pPr marL="457200" lvl="0" indent="-419100" rtl="0">
              <a:spcBef>
                <a:spcPts val="0"/>
              </a:spcBef>
              <a:spcAft>
                <a:spcPts val="0"/>
              </a:spcAft>
              <a:buSzPts val="3000"/>
              <a:buFont typeface="Times New Roman"/>
              <a:buChar char="●"/>
            </a:pPr>
            <a:r>
              <a:rPr lang="en-US" sz="3000" dirty="0">
                <a:latin typeface="Times New Roman"/>
                <a:ea typeface="Times New Roman"/>
                <a:cs typeface="Times New Roman"/>
                <a:sym typeface="Times New Roman"/>
              </a:rPr>
              <a:t>The mentor</a:t>
            </a:r>
          </a:p>
          <a:p>
            <a:pPr marL="457200" lvl="0" indent="-419100" rtl="0">
              <a:spcBef>
                <a:spcPts val="0"/>
              </a:spcBef>
              <a:spcAft>
                <a:spcPts val="0"/>
              </a:spcAft>
              <a:buSzPts val="3000"/>
              <a:buFont typeface="Times New Roman"/>
              <a:buChar char="●"/>
            </a:pPr>
            <a:r>
              <a:rPr lang="en" sz="3000" dirty="0">
                <a:latin typeface="Times New Roman"/>
                <a:ea typeface="Times New Roman"/>
                <a:cs typeface="Times New Roman"/>
                <a:sym typeface="Times New Roman"/>
              </a:rPr>
              <a:t>Training Vision</a:t>
            </a:r>
            <a:endParaRPr sz="3000" dirty="0">
              <a:latin typeface="Times New Roman"/>
              <a:ea typeface="Times New Roman"/>
              <a:cs typeface="Times New Roman"/>
              <a:sym typeface="Times New Roman"/>
            </a:endParaRPr>
          </a:p>
          <a:p>
            <a:pPr marL="457200" lvl="0" indent="-419100" rtl="0">
              <a:spcBef>
                <a:spcPts val="0"/>
              </a:spcBef>
              <a:spcAft>
                <a:spcPts val="0"/>
              </a:spcAft>
              <a:buSzPts val="3000"/>
              <a:buFont typeface="Times New Roman"/>
              <a:buChar char="●"/>
            </a:pPr>
            <a:r>
              <a:rPr lang="en" sz="3000" dirty="0">
                <a:latin typeface="Times New Roman"/>
                <a:ea typeface="Times New Roman"/>
                <a:cs typeface="Times New Roman"/>
                <a:sym typeface="Times New Roman"/>
              </a:rPr>
              <a:t>Infonetmedia</a:t>
            </a:r>
            <a:endParaRPr sz="3000" dirty="0">
              <a:latin typeface="Times New Roman"/>
              <a:ea typeface="Times New Roman"/>
              <a:cs typeface="Times New Roman"/>
              <a:sym typeface="Times New Roman"/>
            </a:endParaRPr>
          </a:p>
          <a:p>
            <a:pPr marL="0" lvl="0" indent="0" rtl="0">
              <a:spcBef>
                <a:spcPts val="0"/>
              </a:spcBef>
              <a:spcAft>
                <a:spcPts val="0"/>
              </a:spcAft>
              <a:buNone/>
            </a:pPr>
            <a:endParaRPr sz="2400" dirty="0">
              <a:latin typeface="Times New Roman"/>
              <a:ea typeface="Times New Roman"/>
              <a:cs typeface="Times New Roman"/>
              <a:sym typeface="Times New Roman"/>
            </a:endParaRPr>
          </a:p>
          <a:p>
            <a:pPr marL="0" lvl="0" indent="0">
              <a:spcBef>
                <a:spcPts val="0"/>
              </a:spcBef>
              <a:spcAft>
                <a:spcPts val="0"/>
              </a:spcAft>
              <a:buNone/>
            </a:pPr>
            <a:endParaRPr sz="2400" dirty="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title"/>
          </p:nvPr>
        </p:nvSpPr>
        <p:spPr>
          <a:xfrm>
            <a:off x="296750" y="245150"/>
            <a:ext cx="4815577" cy="91863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b="1" i="1" dirty="0"/>
              <a:t>Team </a:t>
            </a:r>
            <a:r>
              <a:rPr lang="en" sz="3600" i="1" dirty="0"/>
              <a:t>  </a:t>
            </a:r>
            <a:r>
              <a:rPr lang="en" b="1" dirty="0"/>
              <a:t>Irina &amp; Andreea</a:t>
            </a:r>
            <a:endParaRPr b="1" dirty="0"/>
          </a:p>
          <a:p>
            <a:pPr marL="0" lvl="0" indent="0" algn="l">
              <a:spcBef>
                <a:spcPts val="0"/>
              </a:spcBef>
              <a:spcAft>
                <a:spcPts val="0"/>
              </a:spcAft>
              <a:buNone/>
            </a:pPr>
            <a:endParaRPr sz="3600" i="1" dirty="0"/>
          </a:p>
        </p:txBody>
      </p:sp>
      <p:sp>
        <p:nvSpPr>
          <p:cNvPr id="135" name="Shape 135"/>
          <p:cNvSpPr txBox="1">
            <a:spLocks noGrp="1"/>
          </p:cNvSpPr>
          <p:nvPr>
            <p:ph type="body" idx="1"/>
          </p:nvPr>
        </p:nvSpPr>
        <p:spPr>
          <a:xfrm>
            <a:off x="296750" y="1254150"/>
            <a:ext cx="5196000" cy="3588000"/>
          </a:xfrm>
          <a:prstGeom prst="rect">
            <a:avLst/>
          </a:prstGeom>
        </p:spPr>
        <p:txBody>
          <a:bodyPr spcFirstLastPara="1" wrap="square" lIns="91425" tIns="91425" rIns="91425" bIns="91425" anchor="t" anchorCtr="0">
            <a:noAutofit/>
          </a:bodyPr>
          <a:lstStyle/>
          <a:p>
            <a:pPr marL="457200" lvl="0" indent="-419100" rtl="0">
              <a:spcBef>
                <a:spcPts val="0"/>
              </a:spcBef>
              <a:spcAft>
                <a:spcPts val="0"/>
              </a:spcAft>
              <a:buSzPts val="3000"/>
              <a:buChar char="●"/>
            </a:pPr>
            <a:r>
              <a:rPr lang="en" sz="3000" dirty="0"/>
              <a:t>18 years old</a:t>
            </a:r>
            <a:endParaRPr sz="3000" dirty="0"/>
          </a:p>
          <a:p>
            <a:pPr marL="457200" lvl="0" indent="-419100" rtl="0">
              <a:spcBef>
                <a:spcPts val="0"/>
              </a:spcBef>
              <a:spcAft>
                <a:spcPts val="0"/>
              </a:spcAft>
              <a:buSzPts val="3000"/>
              <a:buChar char="●"/>
            </a:pPr>
            <a:r>
              <a:rPr lang="en" sz="3000" dirty="0"/>
              <a:t>Romania</a:t>
            </a:r>
            <a:endParaRPr sz="3000" dirty="0"/>
          </a:p>
          <a:p>
            <a:pPr marL="457200" lvl="0" indent="-419100" rtl="0">
              <a:spcBef>
                <a:spcPts val="0"/>
              </a:spcBef>
              <a:spcAft>
                <a:spcPts val="0"/>
              </a:spcAft>
              <a:buSzPts val="3000"/>
              <a:buChar char="●"/>
            </a:pPr>
            <a:r>
              <a:rPr lang="en" sz="3000" dirty="0"/>
              <a:t>Students, </a:t>
            </a:r>
            <a:r>
              <a:rPr lang="en-US" sz="3000" dirty="0"/>
              <a:t>that are part of the Erasmus+ </a:t>
            </a:r>
            <a:r>
              <a:rPr lang="en-US" sz="3000" dirty="0" err="1"/>
              <a:t>Programme</a:t>
            </a:r>
            <a:endParaRPr lang="en" sz="3000" dirty="0"/>
          </a:p>
          <a:p>
            <a:pPr marL="457200" lvl="0" indent="-419100" rtl="0">
              <a:spcBef>
                <a:spcPts val="0"/>
              </a:spcBef>
              <a:spcAft>
                <a:spcPts val="0"/>
              </a:spcAft>
              <a:buSzPts val="3000"/>
              <a:buChar char="●"/>
            </a:pPr>
            <a:r>
              <a:rPr lang="en" sz="3000" dirty="0"/>
              <a:t>Passionate about Information Technology (IT)</a:t>
            </a:r>
            <a:endParaRPr sz="3000" dirty="0"/>
          </a:p>
          <a:p>
            <a:pPr marL="0" lvl="0" indent="0" rtl="0">
              <a:spcBef>
                <a:spcPts val="1600"/>
              </a:spcBef>
              <a:spcAft>
                <a:spcPts val="0"/>
              </a:spcAft>
              <a:buNone/>
            </a:pPr>
            <a:endParaRPr sz="2400" dirty="0"/>
          </a:p>
          <a:p>
            <a:pPr marL="0" lvl="0" indent="0">
              <a:spcBef>
                <a:spcPts val="1600"/>
              </a:spcBef>
              <a:spcAft>
                <a:spcPts val="1600"/>
              </a:spcAft>
              <a:buNone/>
            </a:pPr>
            <a:endParaRPr sz="2400" dirty="0"/>
          </a:p>
        </p:txBody>
      </p:sp>
      <p:pic>
        <p:nvPicPr>
          <p:cNvPr id="136" name="Shape 136"/>
          <p:cNvPicPr preferRelativeResize="0"/>
          <p:nvPr/>
        </p:nvPicPr>
        <p:blipFill rotWithShape="1">
          <a:blip r:embed="rId3">
            <a:alphaModFix/>
          </a:blip>
          <a:srcRect t="1951"/>
          <a:stretch/>
        </p:blipFill>
        <p:spPr>
          <a:xfrm>
            <a:off x="5711925" y="204625"/>
            <a:ext cx="2766974" cy="4734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8"/>
          <p:cNvSpPr txBox="1">
            <a:spLocks noGrp="1"/>
          </p:cNvSpPr>
          <p:nvPr>
            <p:ph type="title"/>
          </p:nvPr>
        </p:nvSpPr>
        <p:spPr>
          <a:xfrm>
            <a:off x="353385" y="436700"/>
            <a:ext cx="5167856" cy="131662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4800" dirty="0"/>
              <a:t> </a:t>
            </a:r>
            <a:endParaRPr sz="4800" dirty="0"/>
          </a:p>
        </p:txBody>
      </p:sp>
      <p:sp>
        <p:nvSpPr>
          <p:cNvPr id="222" name="Google Shape;222;p28"/>
          <p:cNvSpPr txBox="1"/>
          <p:nvPr/>
        </p:nvSpPr>
        <p:spPr>
          <a:xfrm>
            <a:off x="609313" y="1990976"/>
            <a:ext cx="7819200" cy="2798400"/>
          </a:xfrm>
          <a:prstGeom prst="rect">
            <a:avLst/>
          </a:prstGeom>
          <a:noFill/>
          <a:ln>
            <a:noFill/>
          </a:ln>
        </p:spPr>
        <p:txBody>
          <a:bodyPr spcFirstLastPara="1" wrap="square" lIns="91425" tIns="91425" rIns="91425" bIns="91425" anchor="t" anchorCtr="0">
            <a:noAutofit/>
          </a:bodyPr>
          <a:lstStyle/>
          <a:p>
            <a:pPr marL="0" lvl="0" indent="457200" algn="just">
              <a:spcBef>
                <a:spcPts val="0"/>
              </a:spcBef>
              <a:spcAft>
                <a:spcPts val="0"/>
              </a:spcAft>
              <a:buNone/>
            </a:pPr>
            <a:r>
              <a:rPr lang="en-US" sz="2400" dirty="0" err="1"/>
              <a:t>ROcycle's</a:t>
            </a:r>
            <a:r>
              <a:rPr lang="en-US" sz="2400" dirty="0"/>
              <a:t> goal is to promote recycling in Romania. We want to bring awareness to the disastrous impact caused by pollution. We think we can encourage people to recycle, not just informing them of the complex selective recycling process, but also giving them discounts at supermarkets.</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3237" y="376615"/>
            <a:ext cx="3055221" cy="16143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70704" y="182881"/>
            <a:ext cx="2968778" cy="47621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90118" y="768096"/>
            <a:ext cx="1762964" cy="307777"/>
          </a:xfrm>
          <a:prstGeom prst="rect">
            <a:avLst/>
          </a:prstGeom>
          <a:noFill/>
        </p:spPr>
        <p:txBody>
          <a:bodyPr wrap="square" rtlCol="0">
            <a:spAutoFit/>
          </a:bodyPr>
          <a:lstStyle/>
          <a:p>
            <a:endParaRPr lang="ro-RO" dirty="0"/>
          </a:p>
        </p:txBody>
      </p:sp>
      <p:sp>
        <p:nvSpPr>
          <p:cNvPr id="4" name="Rounded Rectangular Callout 3"/>
          <p:cNvSpPr/>
          <p:nvPr/>
        </p:nvSpPr>
        <p:spPr>
          <a:xfrm rot="5400000" flipV="1">
            <a:off x="766267" y="960122"/>
            <a:ext cx="4070909" cy="2516428"/>
          </a:xfrm>
          <a:prstGeom prst="wedgeRoundRectCallout">
            <a:avLst>
              <a:gd name="adj1" fmla="val -41858"/>
              <a:gd name="adj2" fmla="val 81396"/>
              <a:gd name="adj3" fmla="val 16667"/>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35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graphicFrame>
        <p:nvGraphicFramePr>
          <p:cNvPr id="6" name="Diagram 5"/>
          <p:cNvGraphicFramePr/>
          <p:nvPr>
            <p:extLst>
              <p:ext uri="{D42A27DB-BD31-4B8C-83A1-F6EECF244321}">
                <p14:modId xmlns:p14="http://schemas.microsoft.com/office/powerpoint/2010/main" val="1540544007"/>
              </p:ext>
            </p:extLst>
          </p:nvPr>
        </p:nvGraphicFramePr>
        <p:xfrm>
          <a:off x="1657351" y="446227"/>
          <a:ext cx="2288740" cy="37234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92968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227" name="Shape 227"/>
          <p:cNvPicPr preferRelativeResize="0"/>
          <p:nvPr/>
        </p:nvPicPr>
        <p:blipFill>
          <a:blip r:embed="rId3">
            <a:alphaModFix/>
          </a:blip>
          <a:stretch>
            <a:fillRect/>
          </a:stretch>
        </p:blipFill>
        <p:spPr>
          <a:xfrm>
            <a:off x="2713375" y="261000"/>
            <a:ext cx="3576175" cy="1893025"/>
          </a:xfrm>
          <a:prstGeom prst="rect">
            <a:avLst/>
          </a:prstGeom>
          <a:noFill/>
          <a:ln>
            <a:noFill/>
          </a:ln>
        </p:spPr>
      </p:pic>
      <p:pic>
        <p:nvPicPr>
          <p:cNvPr id="228" name="Shape 228"/>
          <p:cNvPicPr preferRelativeResize="0"/>
          <p:nvPr/>
        </p:nvPicPr>
        <p:blipFill rotWithShape="1">
          <a:blip r:embed="rId4">
            <a:alphaModFix/>
          </a:blip>
          <a:srcRect l="107050" t="-5970" r="-107050" b="5970"/>
          <a:stretch/>
        </p:blipFill>
        <p:spPr>
          <a:xfrm>
            <a:off x="2232466" y="1711400"/>
            <a:ext cx="2893220" cy="5143502"/>
          </a:xfrm>
          <a:prstGeom prst="rect">
            <a:avLst/>
          </a:prstGeom>
          <a:noFill/>
          <a:ln>
            <a:noFill/>
          </a:ln>
        </p:spPr>
      </p:pic>
      <p:pic>
        <p:nvPicPr>
          <p:cNvPr id="229" name="Shape 229"/>
          <p:cNvPicPr preferRelativeResize="0"/>
          <p:nvPr/>
        </p:nvPicPr>
        <p:blipFill rotWithShape="1">
          <a:blip r:embed="rId5">
            <a:alphaModFix/>
          </a:blip>
          <a:srcRect t="28899" b="19364"/>
          <a:stretch/>
        </p:blipFill>
        <p:spPr>
          <a:xfrm>
            <a:off x="2832700" y="2228450"/>
            <a:ext cx="3376550" cy="2604677"/>
          </a:xfrm>
          <a:prstGeom prst="rect">
            <a:avLst/>
          </a:prstGeom>
          <a:noFill/>
          <a:ln>
            <a:noFill/>
          </a:ln>
        </p:spPr>
      </p:pic>
      <p:pic>
        <p:nvPicPr>
          <p:cNvPr id="230" name="Shape 230"/>
          <p:cNvPicPr preferRelativeResize="0"/>
          <p:nvPr/>
        </p:nvPicPr>
        <p:blipFill rotWithShape="1">
          <a:blip r:embed="rId6">
            <a:alphaModFix/>
          </a:blip>
          <a:srcRect t="7757"/>
          <a:stretch/>
        </p:blipFill>
        <p:spPr>
          <a:xfrm>
            <a:off x="6395825" y="223625"/>
            <a:ext cx="2372549" cy="4696651"/>
          </a:xfrm>
          <a:prstGeom prst="rect">
            <a:avLst/>
          </a:prstGeom>
          <a:noFill/>
          <a:ln>
            <a:noFill/>
          </a:ln>
        </p:spPr>
      </p:pic>
      <p:pic>
        <p:nvPicPr>
          <p:cNvPr id="231" name="Shape 231"/>
          <p:cNvPicPr preferRelativeResize="0"/>
          <p:nvPr/>
        </p:nvPicPr>
        <p:blipFill rotWithShape="1">
          <a:blip r:embed="rId4">
            <a:alphaModFix/>
          </a:blip>
          <a:srcRect t="7638"/>
          <a:stretch/>
        </p:blipFill>
        <p:spPr>
          <a:xfrm>
            <a:off x="245700" y="223625"/>
            <a:ext cx="2400424" cy="46966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l="30401" t="27442" r="22306" b="16420"/>
          <a:stretch/>
        </p:blipFill>
        <p:spPr bwMode="auto">
          <a:xfrm>
            <a:off x="196480" y="204040"/>
            <a:ext cx="5992723" cy="39296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ounded Rectangular Callout 4"/>
          <p:cNvSpPr/>
          <p:nvPr/>
        </p:nvSpPr>
        <p:spPr>
          <a:xfrm rot="16200000" flipH="1" flipV="1">
            <a:off x="5373014" y="1503274"/>
            <a:ext cx="3880714" cy="2666390"/>
          </a:xfrm>
          <a:prstGeom prst="wedgeRoundRectCallout">
            <a:avLst>
              <a:gd name="adj1" fmla="val -43830"/>
              <a:gd name="adj2" fmla="val 84544"/>
              <a:gd name="adj3" fmla="val 16667"/>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35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graphicFrame>
        <p:nvGraphicFramePr>
          <p:cNvPr id="6" name="Diagram 5"/>
          <p:cNvGraphicFramePr/>
          <p:nvPr>
            <p:extLst>
              <p:ext uri="{D42A27DB-BD31-4B8C-83A1-F6EECF244321}">
                <p14:modId xmlns:p14="http://schemas.microsoft.com/office/powerpoint/2010/main" val="2806496229"/>
              </p:ext>
            </p:extLst>
          </p:nvPr>
        </p:nvGraphicFramePr>
        <p:xfrm>
          <a:off x="6189203" y="1104595"/>
          <a:ext cx="2223277" cy="35659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9548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6;p30"/>
          <p:cNvPicPr preferRelativeResize="0"/>
          <p:nvPr/>
        </p:nvPicPr>
        <p:blipFill rotWithShape="1">
          <a:blip r:embed="rId2">
            <a:alphaModFix/>
          </a:blip>
          <a:srcRect t="8029"/>
          <a:stretch/>
        </p:blipFill>
        <p:spPr>
          <a:xfrm>
            <a:off x="3012466" y="190683"/>
            <a:ext cx="2721776" cy="4723469"/>
          </a:xfrm>
          <a:prstGeom prst="rect">
            <a:avLst/>
          </a:prstGeom>
          <a:noFill/>
          <a:ln>
            <a:noFill/>
          </a:ln>
        </p:spPr>
      </p:pic>
      <p:pic>
        <p:nvPicPr>
          <p:cNvPr id="4" name="Google Shape;237;p30"/>
          <p:cNvPicPr preferRelativeResize="0"/>
          <p:nvPr/>
        </p:nvPicPr>
        <p:blipFill rotWithShape="1">
          <a:blip r:embed="rId3">
            <a:alphaModFix/>
          </a:blip>
          <a:srcRect t="7424"/>
          <a:stretch/>
        </p:blipFill>
        <p:spPr>
          <a:xfrm>
            <a:off x="5880474" y="190683"/>
            <a:ext cx="2721776" cy="4723470"/>
          </a:xfrm>
          <a:prstGeom prst="rect">
            <a:avLst/>
          </a:prstGeom>
          <a:noFill/>
          <a:ln>
            <a:noFill/>
          </a:ln>
        </p:spPr>
      </p:pic>
      <p:pic>
        <p:nvPicPr>
          <p:cNvPr id="5" name="Google Shape;231;p29"/>
          <p:cNvPicPr preferRelativeResize="0"/>
          <p:nvPr/>
        </p:nvPicPr>
        <p:blipFill rotWithShape="1">
          <a:blip r:embed="rId4">
            <a:alphaModFix/>
          </a:blip>
          <a:srcRect t="7638"/>
          <a:stretch/>
        </p:blipFill>
        <p:spPr>
          <a:xfrm>
            <a:off x="450525" y="195850"/>
            <a:ext cx="2400425" cy="4718303"/>
          </a:xfrm>
          <a:prstGeom prst="rect">
            <a:avLst/>
          </a:prstGeom>
          <a:noFill/>
          <a:ln>
            <a:noFill/>
          </a:ln>
        </p:spPr>
      </p:pic>
    </p:spTree>
    <p:extLst>
      <p:ext uri="{BB962C8B-B14F-4D97-AF65-F5344CB8AC3E}">
        <p14:creationId xmlns:p14="http://schemas.microsoft.com/office/powerpoint/2010/main" val="375724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The Paper Recycling Process (youtubemp4.to).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21200" y="2543175"/>
            <a:ext cx="101600" cy="57150"/>
          </a:xfrm>
          <a:prstGeom prst="rect">
            <a:avLst/>
          </a:prstGeom>
        </p:spPr>
      </p:pic>
      <p:pic>
        <p:nvPicPr>
          <p:cNvPr id="4" name="The Paper Recycling Process (youtubemp4.to).mp4">
            <a:hlinkClick r:id="" action="ppaction://media"/>
          </p:cNvPr>
          <p:cNvPicPr>
            <a:picLocks noChangeAspect="1"/>
          </p:cNvPicPr>
          <p:nvPr>
            <a:videoFile r:link="rId3"/>
            <p:extLst>
              <p:ext uri="{DAA4B4D4-6D71-4841-9C94-3DE7FCFB9230}">
                <p14:media xmlns:p14="http://schemas.microsoft.com/office/powerpoint/2010/main" r:embed="rId1">
                  <p14:trim end="8952.567800000001"/>
                </p14:media>
              </p:ext>
            </p:extLst>
          </p:nvPr>
        </p:nvPicPr>
        <p:blipFill>
          <a:blip r:embed="rId5"/>
          <a:stretch>
            <a:fillRect/>
          </a:stretch>
        </p:blipFill>
        <p:spPr>
          <a:xfrm>
            <a:off x="182880" y="168250"/>
            <a:ext cx="8792869" cy="4938216"/>
          </a:xfrm>
          <a:prstGeom prst="rect">
            <a:avLst/>
          </a:prstGeom>
        </p:spPr>
      </p:pic>
    </p:spTree>
    <p:extLst>
      <p:ext uri="{BB962C8B-B14F-4D97-AF65-F5344CB8AC3E}">
        <p14:creationId xmlns:p14="http://schemas.microsoft.com/office/powerpoint/2010/main" val="2480887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3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video>
              <p:cMediaNode vol="80000">
                <p:cTn id="13" fill="hold" display="0">
                  <p:stCondLst>
                    <p:cond delay="indefinite"/>
                  </p:stCondLst>
                </p:cTn>
                <p:tgtEl>
                  <p:spTgt spid="4"/>
                </p:tgtEl>
              </p:cMediaNode>
            </p:video>
            <p:seq concurrent="1" nextAc="seek">
              <p:cTn id="14" restart="whenNotActive" fill="hold" evtFilter="cancelBubble" nodeType="interactiveSeq">
                <p:stCondLst>
                  <p:cond evt="onClick" delay="0">
                    <p:tgtEl>
                      <p:spTgt spid="4"/>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9126" y="914400"/>
            <a:ext cx="2670047" cy="4046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descr="C:\Users\moisa\Desktop\ALL\recycle app\ss uri\32658069_2010987075821257_8650634497210974208_n.png"/>
          <p:cNvPicPr>
            <a:picLocks noChangeAspect="1" noChangeArrowheads="1"/>
          </p:cNvPicPr>
          <p:nvPr/>
        </p:nvPicPr>
        <p:blipFill rotWithShape="1">
          <a:blip r:embed="rId3">
            <a:extLst>
              <a:ext uri="{28A0092B-C50C-407E-A947-70E740481C1C}">
                <a14:useLocalDpi xmlns:a14="http://schemas.microsoft.com/office/drawing/2010/main" val="0"/>
              </a:ext>
            </a:extLst>
          </a:blip>
          <a:srcRect t="7003"/>
          <a:stretch/>
        </p:blipFill>
        <p:spPr bwMode="auto">
          <a:xfrm>
            <a:off x="3167482" y="179340"/>
            <a:ext cx="2852928" cy="378549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C:\Users\moisa\Desktop\ALL\recycle app\ss uri\32678508_2010987022487929_2707637990028476416_n.png"/>
          <p:cNvPicPr>
            <a:picLocks noChangeAspect="1" noChangeArrowheads="1"/>
          </p:cNvPicPr>
          <p:nvPr/>
        </p:nvPicPr>
        <p:blipFill rotWithShape="1">
          <a:blip r:embed="rId4">
            <a:extLst>
              <a:ext uri="{28A0092B-C50C-407E-A947-70E740481C1C}">
                <a14:useLocalDpi xmlns:a14="http://schemas.microsoft.com/office/drawing/2010/main" val="0"/>
              </a:ext>
            </a:extLst>
          </a:blip>
          <a:srcRect t="7226"/>
          <a:stretch/>
        </p:blipFill>
        <p:spPr bwMode="auto">
          <a:xfrm>
            <a:off x="212141" y="914400"/>
            <a:ext cx="2706624" cy="4046220"/>
          </a:xfrm>
          <a:prstGeom prst="rect">
            <a:avLst/>
          </a:prstGeom>
          <a:noFill/>
          <a:extLst>
            <a:ext uri="{909E8E84-426E-40DD-AFC4-6F175D3DCCD1}">
              <a14:hiddenFill xmlns:a14="http://schemas.microsoft.com/office/drawing/2010/main">
                <a:solidFill>
                  <a:srgbClr val="FFFFFF"/>
                </a:solidFill>
              </a14:hiddenFill>
            </a:ext>
          </a:extLst>
        </p:spPr>
      </p:pic>
      <p:sp>
        <p:nvSpPr>
          <p:cNvPr id="5" name="Down Arrow 4"/>
          <p:cNvSpPr/>
          <p:nvPr/>
        </p:nvSpPr>
        <p:spPr>
          <a:xfrm rot="3942276">
            <a:off x="3206547" y="2962000"/>
            <a:ext cx="190195" cy="1694882"/>
          </a:xfrm>
          <a:prstGeom prst="downArrow">
            <a:avLst>
              <a:gd name="adj1" fmla="val 50000"/>
              <a:gd name="adj2" fmla="val 216821"/>
            </a:avLst>
          </a:prstGeom>
          <a:solidFill>
            <a:srgbClr val="FF0000"/>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
        <p:nvSpPr>
          <p:cNvPr id="10" name="Down Arrow 9"/>
          <p:cNvSpPr/>
          <p:nvPr/>
        </p:nvSpPr>
        <p:spPr>
          <a:xfrm rot="15728759">
            <a:off x="5721335" y="2009082"/>
            <a:ext cx="148556" cy="1269089"/>
          </a:xfrm>
          <a:prstGeom prst="downArrow">
            <a:avLst>
              <a:gd name="adj1" fmla="val 50000"/>
              <a:gd name="adj2" fmla="val 216821"/>
            </a:avLst>
          </a:prstGeom>
          <a:solidFill>
            <a:srgbClr val="FF0000"/>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o-RO"/>
          </a:p>
        </p:txBody>
      </p:sp>
    </p:spTree>
    <p:extLst>
      <p:ext uri="{BB962C8B-B14F-4D97-AF65-F5344CB8AC3E}">
        <p14:creationId xmlns:p14="http://schemas.microsoft.com/office/powerpoint/2010/main" val="3677106157"/>
      </p:ext>
    </p:extLst>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372</TotalTime>
  <Words>126</Words>
  <Application>Microsoft Office PowerPoint</Application>
  <PresentationFormat>On-screen Show (16:9)</PresentationFormat>
  <Paragraphs>23</Paragraphs>
  <Slides>12</Slides>
  <Notes>6</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Nunito</vt:lpstr>
      <vt:lpstr>Times New Roman</vt:lpstr>
      <vt:lpstr>Shift</vt:lpstr>
      <vt:lpstr>PowerPoint Presentation</vt:lpstr>
      <vt:lpstr>Team   Irina &amp; Andreea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we have learned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Presentation</dc:title>
  <dc:creator>Irina Moisa</dc:creator>
  <cp:lastModifiedBy>Andreea Gavrila</cp:lastModifiedBy>
  <cp:revision>20</cp:revision>
  <dcterms:modified xsi:type="dcterms:W3CDTF">2021-03-03T21:40:44Z</dcterms:modified>
</cp:coreProperties>
</file>